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72" r:id="rId5"/>
    <p:sldId id="277" r:id="rId6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0EEB11D-1A2C-47BA-A1EA-89023A82B24E}" type="datetime1">
              <a:rPr lang="es-ES" smtClean="0"/>
              <a:t>04/04/2025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1AE400-C156-46A1-A0E2-1B558DFFA3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31284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13FD2A-7ACC-44D6-B16C-08298A79751F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77E48D1-FA17-4B0C-9EED-C23B2F50007B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1376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CEB408-2567-4E34-8971-DEA81E44683A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4FB67C-46E3-4052-9C78-AFEFC8EDDA49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43F19C-3629-4118-B362-283DE42BF256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F4753F-DE29-4565-9688-B803392C7103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Cuadro de texto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Cuadro de texto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5DB1B0-9ED1-410F-9A50-8ADAFEBF90A3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0ACDD8-EB32-4EB6-BA1A-24740639EF52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FDCD87-8C68-4185-84BC-049D0BE74198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E607B1-4EF7-45CD-94E6-4E04625E656A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02B536-6CDD-4B96-A7AE-8CBE5D006050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7F82FE-11B2-4B4C-828D-586248EA685E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rtlCol="0" anchor="b">
            <a:normAutofit/>
          </a:bodyPr>
          <a:lstStyle>
            <a:lvl1pPr>
              <a:defRPr sz="3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B02EE8-A61F-43CF-90FD-0E33C2895D87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35BF49-87F1-48A2-A74E-226214ED3637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8CF51D-1EF2-4AA9-8F30-EA82D4EC5F79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C5C200-B4DF-4244-B4AE-71708E17BE03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B969A-5F57-4C2C-9BA4-14B3D7CFDB7F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12CCA1-6E9B-4069-B958-69F87D83354B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285438-735C-42AB-94ED-DDA0DCE4769B}" type="datetime1">
              <a:rPr lang="es-ES" noProof="0" smtClean="0"/>
              <a:t>04/04/2025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760AD57-E694-4AEC-B390-84E6EE06EE42}" type="datetime1">
              <a:rPr lang="es-ES" noProof="0" smtClean="0"/>
              <a:t>04/04/2025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decorativa con diseño de ojo de toro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rtlCol="0">
            <a:normAutofit/>
          </a:bodyPr>
          <a:lstStyle/>
          <a:p>
            <a:r>
              <a:rPr lang="es-ES" dirty="0">
                <a:solidFill>
                  <a:srgbClr val="FFFFFF"/>
                </a:solidFill>
              </a:rPr>
              <a:t>Sistema de </a:t>
            </a:r>
            <a:r>
              <a:rPr lang="es-ES" dirty="0" err="1">
                <a:solidFill>
                  <a:srgbClr val="FFFFFF"/>
                </a:solidFill>
              </a:rPr>
              <a:t>picking</a:t>
            </a:r>
            <a:r>
              <a:rPr lang="es-ES" dirty="0">
                <a:solidFill>
                  <a:srgbClr val="FFFFFF"/>
                </a:solidFill>
              </a:rPr>
              <a:t> asistido por radiofrecuencia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 rtlCol="0">
            <a:normAutofit/>
          </a:bodyPr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Fabian Saavedra</a:t>
            </a:r>
          </a:p>
          <a:p>
            <a:pPr rtl="0"/>
            <a:r>
              <a:rPr lang="es-ES" dirty="0">
                <a:solidFill>
                  <a:srgbClr val="FFFFFF"/>
                </a:solidFill>
              </a:rPr>
              <a:t>Ian </a:t>
            </a:r>
            <a:r>
              <a:rPr lang="es-ES">
                <a:solidFill>
                  <a:srgbClr val="FFFFFF"/>
                </a:solidFill>
              </a:rPr>
              <a:t>Marco Arango</a:t>
            </a:r>
            <a:endParaRPr lang="es-E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2AB8B-1201-B057-FEFC-304CC9D2F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310895"/>
            <a:ext cx="9001462" cy="977075"/>
          </a:xfrm>
        </p:spPr>
        <p:txBody>
          <a:bodyPr/>
          <a:lstStyle/>
          <a:p>
            <a:r>
              <a:rPr lang="es-CO" dirty="0"/>
              <a:t>	Contexto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DC7EC55-DFA6-2F6D-4AFC-291E697D6C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1434910"/>
            <a:ext cx="9001462" cy="1655762"/>
          </a:xfrm>
        </p:spPr>
        <p:txBody>
          <a:bodyPr>
            <a:normAutofit fontScale="70000" lnSpcReduction="20000"/>
          </a:bodyPr>
          <a:lstStyle/>
          <a:p>
            <a:r>
              <a:rPr lang="es-MX" dirty="0" err="1"/>
              <a:t>DistribuExpress</a:t>
            </a:r>
            <a:r>
              <a:rPr lang="es-MX" dirty="0"/>
              <a:t> S.A.S., una empresa de distribución de productos de consumo masivo, enfrenta problemas en su proceso de </a:t>
            </a:r>
            <a:r>
              <a:rPr lang="es-MX" dirty="0" err="1"/>
              <a:t>picking</a:t>
            </a:r>
            <a:r>
              <a:rPr lang="es-MX" dirty="0"/>
              <a:t> debido a su ejecución manual, lo que genera errores, demoras y poca trazabilidad. Para resolverlo, se plantea implementar un </a:t>
            </a:r>
            <a:r>
              <a:rPr lang="es-MX" b="1" dirty="0"/>
              <a:t>sistema de </a:t>
            </a:r>
            <a:r>
              <a:rPr lang="es-MX" b="1" dirty="0" err="1"/>
              <a:t>picking</a:t>
            </a:r>
            <a:r>
              <a:rPr lang="es-MX" b="1" dirty="0"/>
              <a:t> asistido por radiofrecuencia</a:t>
            </a:r>
            <a:r>
              <a:rPr lang="es-MX" dirty="0"/>
              <a:t>, que guíe a los operarios mediante dispositivos móviles, valide cada acción mediante escaneo y actualice el inventario en tiempo real. </a:t>
            </a:r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696076C-99AE-8742-484D-E83DEA168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048" y="3246756"/>
            <a:ext cx="5753903" cy="341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3955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co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50_TF44600913.potx" id="{F79778ED-13D9-4980-81AF-DF3F74282063}" vid="{92B3A15D-4472-4682-A6C0-68416E82791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Damasco</Template>
  <TotalTime>24</TotalTime>
  <Words>90</Words>
  <Application>Microsoft Office PowerPoint</Application>
  <PresentationFormat>Panorámica</PresentationFormat>
  <Paragraphs>6</Paragraphs>
  <Slides>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Arial</vt:lpstr>
      <vt:lpstr>Bookman Old Style</vt:lpstr>
      <vt:lpstr>Calibri</vt:lpstr>
      <vt:lpstr>Rockwell</vt:lpstr>
      <vt:lpstr>Damasco</vt:lpstr>
      <vt:lpstr>Sistema de picking asistido por radiofrecuencia</vt:lpstr>
      <vt:lpstr> Contexto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FABIAN ANDRES SAAVEDRA FORERO</dc:creator>
  <cp:lastModifiedBy>FABIAN ANDRES SAAVEDRA FORERO</cp:lastModifiedBy>
  <cp:revision>3</cp:revision>
  <dcterms:created xsi:type="dcterms:W3CDTF">2025-04-05T00:55:59Z</dcterms:created>
  <dcterms:modified xsi:type="dcterms:W3CDTF">2025-04-05T01:20:48Z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